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8D74D-6C4A-4AFD-8334-C483AEFC6115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6531029E-7559-4FC9-BFFB-A4430C857DD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8D74D-6C4A-4AFD-8334-C483AEFC6115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1029E-7559-4FC9-BFFB-A4430C857D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8D74D-6C4A-4AFD-8334-C483AEFC6115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1029E-7559-4FC9-BFFB-A4430C857D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8D74D-6C4A-4AFD-8334-C483AEFC6115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1029E-7559-4FC9-BFFB-A4430C857DD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8D74D-6C4A-4AFD-8334-C483AEFC6115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6531029E-7559-4FC9-BFFB-A4430C857DDF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8D74D-6C4A-4AFD-8334-C483AEFC6115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1029E-7559-4FC9-BFFB-A4430C857DDF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8D74D-6C4A-4AFD-8334-C483AEFC6115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1029E-7559-4FC9-BFFB-A4430C857DDF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8D74D-6C4A-4AFD-8334-C483AEFC6115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1029E-7559-4FC9-BFFB-A4430C857D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8D74D-6C4A-4AFD-8334-C483AEFC6115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1029E-7559-4FC9-BFFB-A4430C857D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8D74D-6C4A-4AFD-8334-C483AEFC6115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1029E-7559-4FC9-BFFB-A4430C857DDF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8D74D-6C4A-4AFD-8334-C483AEFC6115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6531029E-7559-4FC9-BFFB-A4430C857DDF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2378D74D-6C4A-4AFD-8334-C483AEFC6115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6531029E-7559-4FC9-BFFB-A4430C857DD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43400" y="4267200"/>
            <a:ext cx="4800600" cy="2438400"/>
          </a:xfrm>
        </p:spPr>
        <p:txBody>
          <a:bodyPr/>
          <a:lstStyle/>
          <a:p>
            <a:r>
              <a:rPr lang="en-US" dirty="0" err="1" smtClean="0"/>
              <a:t>Satish</a:t>
            </a:r>
            <a:r>
              <a:rPr lang="en-US" dirty="0" smtClean="0"/>
              <a:t> Kumar</a:t>
            </a:r>
          </a:p>
          <a:p>
            <a:r>
              <a:rPr lang="en-US" dirty="0" smtClean="0"/>
              <a:t>Lecturer</a:t>
            </a:r>
          </a:p>
          <a:p>
            <a:r>
              <a:rPr lang="en-US" dirty="0" smtClean="0"/>
              <a:t>Govt. Polytechnic</a:t>
            </a:r>
          </a:p>
          <a:p>
            <a:r>
              <a:rPr lang="en-US" dirty="0" err="1" smtClean="0"/>
              <a:t>Mandi</a:t>
            </a:r>
            <a:r>
              <a:rPr lang="en-US" dirty="0" smtClean="0"/>
              <a:t> Adampur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Design of Tension Member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Where p = staggered pitch&#10;g = guage distance&#10;n = number of holes in a zig-zag line&#10;Example:&#10;A 300 ISF 300 8 mm of grade Fe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Angles and tees&#10;â¢ Equation (1) and (2) may be used conveniently when all the legs in&#10;the angle section is connected. For a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â¢ Geometrical factor (k3): The efficiency of the bolted joints ( for net&#10;sections) is inversely to the gauge/diameter (g/d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â¢ Shear lag: This occurs when some element of the member is not&#10;connected. Consider an angle section tension member connec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Types of failures in tension members&#10;A tension member may fail in any of the following modes and our typical design&#10;proble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Net Section Rupture&#10;â¢ When a tension member with a hole is loaded statically, the point adjacent&#10;to the hole reaches the y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â¢ Shear strength of the bolt = Anb&#10;ð ð¢ð&#10;3ð° ðð&#10;â¢ Bearing strength of the bolt =&#10;2.5 kbdtfu&#10;ð° ðð&#10;Where kb is least of a)&#10;ð&#10;3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Tension member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Tension member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Tension member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ension members&#10;â¢ structural elements that are subjected to direct axial tensile loads,&#10;which tend to elongate the members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ompression memb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â¢ Net sectional area.&#10;â¢ To maximize the available net area in a bolted connection the bolts&#10;are places in a single line. O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2. Bars and rods: These are simplest forms of tension members. Bars&#10;and rods are often used as tension members in bracing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3.Plates and flat bars: These are used often as tension members in&#10;transmission towers, foot bridges, etc. These are also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ompound and built-up sections such as double angles and double&#10;channels with are without additional plates and jointed wi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â¢ Closed sections such as circular, square, rectangular or hollow&#10;sections.&#10;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Net sectional area:&#10;â¢ The net sectional area of the tension member is the gross sectional&#10;area of the member minus section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â¢ For staggered pattern if the amount of stagger is small enough, the&#10;influence of an offset of hole may be felt by a near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33</TotalTime>
  <Words>12</Words>
  <Application>Microsoft Office PowerPoint</Application>
  <PresentationFormat>On-screen Show (4:3)</PresentationFormat>
  <Paragraphs>5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Equity</vt:lpstr>
      <vt:lpstr>Design of Tension Member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COPA3</dc:creator>
  <cp:lastModifiedBy>COPA3</cp:lastModifiedBy>
  <cp:revision>4</cp:revision>
  <dcterms:created xsi:type="dcterms:W3CDTF">2018-09-24T07:12:10Z</dcterms:created>
  <dcterms:modified xsi:type="dcterms:W3CDTF">2018-09-24T07:46:00Z</dcterms:modified>
</cp:coreProperties>
</file>