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B6AA8-6D52-49ED-B19F-696FE8BE0E29}" type="datetimeFigureOut">
              <a:rPr lang="en-US" smtClean="0"/>
              <a:pPr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F5071-86DB-4681-AB97-EF859A593C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7" name="Picture 3" descr="C:\Users\COPA3\Desktop\Untit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4325" y="-238125"/>
            <a:ext cx="9772650" cy="73342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304800"/>
            <a:ext cx="10077450" cy="76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ompression Members Vs&#10;Tension Members&#10;ï Presence of holes in bolted connection&#10;reduce Gross area in tension members.&#10;ï P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WHY column more critical than&#10;tension member?&#10;ï A column is more critical than a beam&#10;or tension member because minor&#10;imp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WHY column more critical than&#10;tension member?&#10;ï The bending of tension members&#10;probably will not be serious as the&#10;tensil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ompression Member Failure&#10;ï There are three basic types of column failures.&#10;ï One, a compressive material failure( very s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ompression Member Failure&#10;ï Flexural Buckling (also called Euler Buckling)&#10;is the primary type of buckling.members&#10;are s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ompression Member Failure&#10;ï Local Buckling This occurs when some&#10;part or parts of x-section of a column are so&#10;thin that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ompression Member Failure&#10;ï Torsional Buckling These columns fail by&#10;twisting(torsion) or combined effect of&#10;torsional a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ections used for Compression Member&#10;ï In theory numerous shapes can be used&#10;for columns to resist given loads.&#10;ï However,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ections used for Compression Member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ections used for Compression Member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ompression members&#10;ï Structural Members subjected to axial&#10;compression/compressive forces&#10;ï Design governed by strength 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6"/>
            <a:ext cx="9144000" cy="68589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Sections used for Compression Member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Sections used for Compression Member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olumn Buckling&#10;ï Buckling&#10;ï Elastic Buckling&#10;ï Inelastic Buckling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olumn Buckling&#10;ï Buckling is a mode of failure generally&#10;resulting from structural instability due&#10;to compressive action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Buckling&#10;Example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Mechanism of Buckling&#10;Fig 1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Mechanism of Buckling&#10;ï The column will go back to its original straight&#10;position. Just as the ball returns to the bottom&#10;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Mechanism of Buckling&#10;ï The same procedure can be repeated&#10;with increased load untill some critical&#10;value is reached.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Mechanism of Buckling&#10;ï The amount of deflection depends on&#10;amount of force F.&#10;ï The column can be in equilibrium in an&#10;i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Mechanism of Buckling&#10;Fig 3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ailure modes of an axially loaded&#10;column&#10;ï Local buckling&#10;ï Squashing&#10;ï Overall flexure buckling&#10;ï Torsional buckling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Mechanism of Buckling&#10;ï The elastic restoring force was not&#10;enough to prevent small disturbance&#10;growing into an excessivel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Mechanism of Buckling&#10;ï This type of behavior indicates that for axial&#10;loads greater than Pcr the straight position of&#10;col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Mechanism of Buckling&#10;ï Buckling of long columns is not caused by&#10;failure of material of which column is&#10;composed but by 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ompression member Buckling&#10;ï Buckling occurs when a straight, homogeneous,&#10;centrally loaded column subjected to axial&#10;com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Type of member slenderness ratio&#10;Single angle 100-50&#10;Single channel 90-110&#10;Double angles 80-120&#10;Double channels 40-80&#10;Sing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ï Select a trial section by referring the table above&#10;and from steel tables&#10;ï Calculate KL/r for the section selected. Th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â¢Calculate fcd and the&#10;design strength Pd = A. fcd&#10;â¢For the estimated value of&#10;slenderness ratio, calculate&#10;the design com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Built-up Column members&#10;ï Laced member&#10;ï Struts with batten plates&#10;ï Battened struts&#10;ï Members with perforated cover plates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Built- up compression member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Note that lacings and batten plates are&#10;not designed to carry any load. Their&#10;primary function is to hold the main&#10;compon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â¢ This ideal state is never reached. The stress-&#10;state will be non-uniform due to:&#10;â¢ Accidental eccentricity of loading w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Lacings : rules specified in IS 800:&#10;2007&#10;ï Radius of Gyration of&#10;combined column @ axis&#10;perpendicular to plane of&#10;lacing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ï Lacing shall be designed to resist a total transverse shear Vt at any&#10;point in the member, equal to 2.5% of the axial f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ompression memb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ypes of Compression member&#10;ï In addition to most common type of&#10;compression members (vertical Members in&#10;structure),comp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ompression Members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lastic buckling of slender&#10;compression members&#10;ï Slender columns have low crippling&#10;load carrying capacity.&#10;ï Consider o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ompression Members Vs&#10;Tension Members&#10;Effect of material Imperfections and Flaws&#10;ï Slight imperfections in tension membe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ompression Members Vs&#10;Tension Members&#10;ï Tension in members causes lengthening of&#10;members.&#10;ï Compression beside compressi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On-screen Show (4:3)</PresentationFormat>
  <Paragraphs>2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COPA3</dc:creator>
  <cp:lastModifiedBy>COPA3</cp:lastModifiedBy>
  <cp:revision>6</cp:revision>
  <dcterms:created xsi:type="dcterms:W3CDTF">2018-09-24T06:21:48Z</dcterms:created>
  <dcterms:modified xsi:type="dcterms:W3CDTF">2018-09-24T07:40:57Z</dcterms:modified>
</cp:coreProperties>
</file>